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1EA"/>
    <a:srgbClr val="6261FF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37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54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178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2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182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19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13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65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69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141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691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tx2"/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59C51-8D6E-49DA-BD0A-2ECEBBB29188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2C96-F8F0-440A-B3DB-5C693BFF5D7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246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479549"/>
            <a:ext cx="9144000" cy="2481263"/>
          </a:xfrm>
        </p:spPr>
        <p:txBody>
          <a:bodyPr>
            <a:normAutofit/>
          </a:bodyPr>
          <a:lstStyle/>
          <a:p>
            <a:r>
              <a:rPr lang="hu-HU" sz="8000" dirty="0" smtClean="0">
                <a:solidFill>
                  <a:schemeClr val="bg1"/>
                </a:solidFill>
                <a:cs typeface="Helvetica" panose="020B0604020202020204" pitchFamily="34" charset="0"/>
              </a:rPr>
              <a:t>Apple </a:t>
            </a:r>
            <a:r>
              <a:rPr lang="hu-HU" sz="8000" dirty="0" err="1" smtClean="0">
                <a:solidFill>
                  <a:schemeClr val="bg1"/>
                </a:solidFill>
                <a:cs typeface="Helvetica" panose="020B0604020202020204" pitchFamily="34" charset="0"/>
              </a:rPr>
              <a:t>event</a:t>
            </a:r>
            <a:endParaRPr lang="hu-HU" sz="80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6675438"/>
            <a:ext cx="9144000" cy="1655762"/>
          </a:xfrm>
        </p:spPr>
        <p:txBody>
          <a:bodyPr/>
          <a:lstStyle/>
          <a:p>
            <a:endParaRPr lang="hu-HU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2819400" y="3797300"/>
            <a:ext cx="6578600" cy="12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4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287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74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7100" y="2625725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Köszönöm a figyelmet!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152400" y="6375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Készítette: Kulimák Máté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9773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u="sng" cap="small" spc="300" dirty="0" smtClean="0">
                <a:solidFill>
                  <a:schemeClr val="bg1"/>
                </a:solidFill>
              </a:rPr>
              <a:t>A rendezvény</a:t>
            </a:r>
            <a:endParaRPr lang="hu-HU" sz="4800" u="sng" cap="small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2692400"/>
            <a:ext cx="3708400" cy="2463799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2022.09.07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Apple Campus</a:t>
            </a:r>
          </a:p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Stream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970265"/>
            <a:ext cx="8255000" cy="46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 dirty="0" smtClean="0">
                <a:solidFill>
                  <a:schemeClr val="bg1"/>
                </a:solidFill>
              </a:rPr>
              <a:t>Bemutatott termékek</a:t>
            </a:r>
            <a:endParaRPr lang="hu-HU" u="sng" cap="small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5600" y="2730499"/>
            <a:ext cx="4318000" cy="2222501"/>
          </a:xfrm>
        </p:spPr>
        <p:txBody>
          <a:bodyPr>
            <a:norm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Apple </a:t>
            </a:r>
            <a:r>
              <a:rPr lang="hu-HU" dirty="0" err="1" smtClean="0">
                <a:solidFill>
                  <a:schemeClr val="bg1"/>
                </a:solidFill>
              </a:rPr>
              <a:t>Fitness</a:t>
            </a:r>
            <a:r>
              <a:rPr lang="hu-HU" dirty="0" smtClean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hu-HU" dirty="0" err="1">
                <a:solidFill>
                  <a:schemeClr val="bg1"/>
                </a:solidFill>
              </a:rPr>
              <a:t>AirPods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smtClean="0">
                <a:solidFill>
                  <a:schemeClr val="bg1"/>
                </a:solidFill>
              </a:rPr>
              <a:t>Pro (2. generáció)</a:t>
            </a:r>
          </a:p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Watch</a:t>
            </a:r>
            <a:r>
              <a:rPr lang="hu-HU" dirty="0" smtClean="0">
                <a:solidFill>
                  <a:schemeClr val="bg1"/>
                </a:solidFill>
              </a:rPr>
              <a:t> Series 8 / Ultra / SE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iPhone </a:t>
            </a:r>
            <a:r>
              <a:rPr lang="hu-HU" dirty="0" smtClean="0">
                <a:solidFill>
                  <a:schemeClr val="bg1"/>
                </a:solidFill>
              </a:rPr>
              <a:t>14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9" y="1690688"/>
            <a:ext cx="7012431" cy="457514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9" y="2117497"/>
            <a:ext cx="7012431" cy="32811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8" y="2117497"/>
            <a:ext cx="6955311" cy="370798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7" y="2057573"/>
            <a:ext cx="7012433" cy="384137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68" y="1653214"/>
            <a:ext cx="5622630" cy="461261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64" y="1653214"/>
            <a:ext cx="6123434" cy="2928839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802786"/>
            <a:ext cx="2755403" cy="305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 dirty="0" err="1" smtClean="0">
                <a:solidFill>
                  <a:schemeClr val="bg1"/>
                </a:solidFill>
              </a:rPr>
              <a:t>Airpods</a:t>
            </a:r>
            <a:r>
              <a:rPr lang="hu-HU" u="sng" cap="small" spc="300" dirty="0" smtClean="0">
                <a:solidFill>
                  <a:schemeClr val="bg1"/>
                </a:solidFill>
              </a:rPr>
              <a:t> pro (2.gen)</a:t>
            </a:r>
            <a:endParaRPr lang="hu-HU" u="sng" cap="small" spc="300" dirty="0">
              <a:solidFill>
                <a:schemeClr val="bg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4"/>
          <a:stretch/>
        </p:blipFill>
        <p:spPr>
          <a:xfrm>
            <a:off x="3969240" y="2253222"/>
            <a:ext cx="3676543" cy="365175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83" y="2253222"/>
            <a:ext cx="4546217" cy="365175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-126893" y="2859206"/>
            <a:ext cx="425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Zajszűrés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Vízállóság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sz="2800" dirty="0" smtClean="0">
                <a:solidFill>
                  <a:schemeClr val="bg1"/>
                </a:solidFill>
              </a:rPr>
              <a:t>Vezérlés</a:t>
            </a:r>
            <a:endParaRPr lang="hu-H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cap="small" spc="300" dirty="0" err="1" smtClean="0">
                <a:solidFill>
                  <a:schemeClr val="bg1"/>
                </a:solidFill>
              </a:rPr>
              <a:t>Watch</a:t>
            </a:r>
            <a:r>
              <a:rPr lang="hu-HU" u="sng" cap="small" spc="300" dirty="0" smtClean="0">
                <a:solidFill>
                  <a:schemeClr val="bg1"/>
                </a:solidFill>
              </a:rPr>
              <a:t> SE</a:t>
            </a:r>
            <a:endParaRPr lang="hu-HU" u="sng" cap="small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71799"/>
            <a:ext cx="3136900" cy="3205163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40 vagy 44mm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1000 </a:t>
            </a:r>
            <a:r>
              <a:rPr lang="hu-HU" dirty="0" err="1" smtClean="0">
                <a:solidFill>
                  <a:schemeClr val="bg1"/>
                </a:solidFill>
              </a:rPr>
              <a:t>nites</a:t>
            </a:r>
            <a:r>
              <a:rPr lang="hu-HU" dirty="0" smtClean="0">
                <a:solidFill>
                  <a:schemeClr val="bg1"/>
                </a:solidFill>
              </a:rPr>
              <a:t> fényerő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34" y="1690688"/>
            <a:ext cx="3842466" cy="448931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1692968"/>
            <a:ext cx="3148752" cy="4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u="sng" spc="300" dirty="0" err="1" smtClean="0">
                <a:solidFill>
                  <a:schemeClr val="bg1"/>
                </a:solidFill>
              </a:rPr>
              <a:t>Watch</a:t>
            </a:r>
            <a:r>
              <a:rPr lang="hu-HU" u="sng" spc="300" dirty="0" smtClean="0">
                <a:solidFill>
                  <a:schemeClr val="bg1"/>
                </a:solidFill>
              </a:rPr>
              <a:t> Series 8</a:t>
            </a:r>
            <a:endParaRPr lang="hu-HU" u="sng" spc="300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3200" y="1926930"/>
            <a:ext cx="4356100" cy="4931070"/>
          </a:xfrm>
        </p:spPr>
        <p:txBody>
          <a:bodyPr>
            <a:norm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41 vagy 45mm</a:t>
            </a:r>
          </a:p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Always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</a:t>
            </a:r>
            <a:r>
              <a:rPr lang="hu-HU" dirty="0" smtClean="0">
                <a:solidFill>
                  <a:schemeClr val="bg1"/>
                </a:solidFill>
              </a:rPr>
              <a:t> kijelző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1000 </a:t>
            </a:r>
            <a:r>
              <a:rPr lang="hu-HU" dirty="0" err="1" smtClean="0">
                <a:solidFill>
                  <a:schemeClr val="bg1"/>
                </a:solidFill>
              </a:rPr>
              <a:t>nites</a:t>
            </a:r>
            <a:r>
              <a:rPr lang="hu-HU" dirty="0" smtClean="0">
                <a:solidFill>
                  <a:schemeClr val="bg1"/>
                </a:solidFill>
              </a:rPr>
              <a:t> fényerő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</a:rPr>
              <a:t>Előnyei: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Véroxigén mérés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EKG mérés</a:t>
            </a:r>
          </a:p>
          <a:p>
            <a:pPr algn="ctr"/>
            <a:r>
              <a:rPr lang="hu-HU" dirty="0" smtClean="0">
                <a:solidFill>
                  <a:schemeClr val="bg1"/>
                </a:solidFill>
              </a:rPr>
              <a:t>Testhőmérséklet figyelés</a:t>
            </a:r>
            <a:endParaRPr lang="hu-HU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73" y="1926930"/>
            <a:ext cx="3598729" cy="42030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02" y="1926930"/>
            <a:ext cx="288647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3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38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161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72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ék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73</Words>
  <Application>Microsoft Office PowerPoint</Application>
  <PresentationFormat>Szélesvásznú</PresentationFormat>
  <Paragraphs>28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Apple event</vt:lpstr>
      <vt:lpstr>A rendezvény</vt:lpstr>
      <vt:lpstr>Bemutatott termékek</vt:lpstr>
      <vt:lpstr>Airpods pro (2.gen)</vt:lpstr>
      <vt:lpstr>Watch SE</vt:lpstr>
      <vt:lpstr>Watch Series 8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Kulimák Máté</dc:creator>
  <cp:lastModifiedBy>Kulimák Máté</cp:lastModifiedBy>
  <cp:revision>12</cp:revision>
  <dcterms:created xsi:type="dcterms:W3CDTF">2022-09-08T09:19:16Z</dcterms:created>
  <dcterms:modified xsi:type="dcterms:W3CDTF">2022-09-13T08:32:45Z</dcterms:modified>
</cp:coreProperties>
</file>